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96616-B57F-4A0F-8B4E-8D779823E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515B4-FA66-434A-B4C7-C1B9393BA1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result page for the approximate genomic coordinates for the opaque endosperm1 (o1) locus when the Locus Lookup tool is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0DEAC-1613-440E-B163-D3108539E2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result page for the approximate genomic coordinates for the opaque endosperm1 (o1) locus when the Locus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8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result page for the approximate genomic coordinates for the opaque endosperm1 (o1) locus when the Locus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2024-05-17T08:43:56Z</dcterms:modified>
</cp:coreProperties>
</file>