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0FDFA8-F520-42FC-AE19-9D7E3F4EE27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893530-473B-423A-9D73-26E7104C1FB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TogoGenome faceted search.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F5D0F6-A802-4E55-BADA-B1F58FA174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TogoGenome comparative genomics.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F5D0F6-A802-4E55-BADA-B1F58FA174A8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Embedding TogoStanza into a web page.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F5D0F6-A802-4E55-BADA-B1F58FA174A8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NanoStanza in gene, organism and environment report pages.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F5D0F6-A802-4E55-BADA-B1F58FA174A8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Standardization of the genome annotation coordinate system by FALDO.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F5D0F6-A802-4E55-BADA-B1F58FA174A8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Procedure of data integration in TogoGenome.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2019.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FF5D0F6-A802-4E55-BADA-B1F58FA174A8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y1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database/bay1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database/bay1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database/bay1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database/bay1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database/bay13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bay132,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TogoGenome faceted search.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80387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bay132,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TogoGenome comparative genomics.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84500" y="1371600"/>
            <a:ext cx="318056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bay132,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Embedding TogoStanza into a web page.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24200" y="1371600"/>
            <a:ext cx="289197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bay132,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NanoStanza in gene, organism and environment report pages.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49600" y="1371600"/>
            <a:ext cx="285513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bay132,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Standardization of the genome annotation coordinate system by FALDO.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01800" y="1371600"/>
            <a:ext cx="573810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2019, , 2019, bay132,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https://doi.org/10.1093/database/bay132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Procedure of data integration in TogoGenome.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54200" y="1371600"/>
            <a:ext cx="543914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18</Paragraphs>
  <Slides>6</Slides>
  <Notes>6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baseType="lpstr" size="7">
      <vt:lpstr>13_Office Theme</vt:lpstr>
      <vt:lpstr>Figure 1 TogoGenome faceted search.
</vt:lpstr>
      <vt:lpstr>Figure 2 TogoGenome comparative genomics.
</vt:lpstr>
      <vt:lpstr>Figure 3 Embedding TogoStanza into a web page.
</vt:lpstr>
      <vt:lpstr>Figure 4 NanoStanza in gene, organism and environment report pages.
</vt:lpstr>
      <vt:lpstr>Figure 5 Standardization of the genome annotation coordinate system by FALDO.
</vt:lpstr>
      <vt:lpstr>Figure 6 Procedure of data integration in TogoGenome.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2024-05-14T04:40:01Z</dcterms:modified>
</cp:coreProperties>
</file>