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4EE98-B1DA-415F-BE01-ABDFE4A629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2A081-8978-4072-A321-E120B299B3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Framework of the Halophytes.rnrt.tn database showing the different search criteria in the homepage.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949562-81F6-4836-A872-DE436A69AB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Framework of the Halophytes.rnrt.tn database showing the different search criteria in the homepage.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67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Framework of the Halophytes.rnrt.tn database showing the different search criteria in the homepage.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2024-05-14T16:04:52Z</dcterms:modified>
</cp:coreProperties>
</file>