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2CB31-F707-48BA-9C6E-2BD34E9D9B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3D26D-C563-447A-99EB-0AE870DE9F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classification dendrogram based on protein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66550-3B04-4478-BDB1-F148857C26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Disease classification dendrogram based on protein biomarkers.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73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Disease classification dendrogram based on protein biomarkers.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2024-05-19T20:10:47Z</dcterms:modified>
</cp:coreProperties>
</file>