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7426B-E6CA-4220-A834-A910C6A3B1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31880-427F-4E3E-B870-8A9D42290B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the number of genes for which a given author was asked to provide snapshots and the average fraction of genes for which snapshots were returned (not including authors sent a spreadsheet with many genes). The numbers above the data points indicate the number of authors in each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34344-B1F1-46CC-80E0-8487EA6E2F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relationship between the number of genes for which a given author was asked to provide snapshots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92300" y="1371600"/>
            <a:ext cx="53718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relationship between the number of genes for which a given author was asked to provide snapshots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2024-05-19T20:10:49Z</dcterms:modified>
</cp:coreProperties>
</file>