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110BD4-EDE1-4204-AAD1-64F895AFFC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6730E0-B925-44BE-A719-D8D14EBDB0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Systemic functional analysis of the RA map using HPO terms. Heat map of the top 15 priority genes and their systemic interpretation using BioInfoMiner and HPO terms.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B95517-9657-40A9-972D-F2D9D12D3C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Systemic functional analysis of the RA map using HPO terms. Heat map of the top 15 priority genes and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427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Systemic functional analysis of the RA map using HPO terms. Heat map of the top 15 priority genes and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2024-05-19T14:16:47Z</dcterms:modified>
</cp:coreProperties>
</file>