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9B29F-07FC-444F-AAE7-52FBAB88BB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B83EB-1D54-413E-A8F8-5399DAD59F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C0190-2C19-45A6-9878-D680BC5A3F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2024-05-19T16:02:18Z</dcterms:modified>
</cp:coreProperties>
</file>