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FD0BC-A3F2-401A-85A1-A4368CF9EC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2D081-9A81-4210-83C9-1C71775BA6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QTLs scored for a short list of traits selected by their distribution on at least 6 out of 12 chromosomes (Supplementary Table S1). Note that ‘root dry weight’ has the highest number of QTLs by a wide margin.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77B2AC-B204-49B7-886F-3D14A655C2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Number of QTLs scored for a short list of traits selected by their distribution on at least 6 out of 12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11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Number of QTLs scored for a short list of traits selected by their distribution on at least 6 out of 12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2024-05-09T20:00:27Z</dcterms:modified>
</cp:coreProperties>
</file>