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54187-33C4-4FDE-9573-1D7EAA26D4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5CA54-3916-4C6E-A54A-B20E2319BB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Review &amp; Submit page in a SARS-CoV-2 web submission. The left side of the page contains a summary of information, data files, and pre-submission sequence processing reports. The right side of the page displays a preview of the GenBank flatfiles prior to feature annotation and full submission processing. The preview is a familiar, human-readable format that allows submitters to confirm the author names, publications (if provided), contact information, sequencing technology and source information are correct before submitting.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281F1-D283-47C8-AB67-C249908B15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Review &amp; Submit page in a SARS-CoV-2 web submission. The left side of the page contains a summary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2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Review &amp; Submit page in a SARS-CoV-2 web submission. The left side of the page contains a summary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2024-05-18T09:10:11Z</dcterms:modified>
</cp:coreProperties>
</file>