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7FF8CEB-AB64-40F8-AE07-A927B20CD44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AEDD6B6-4D6B-4B58-A5B8-4165AC0F9D9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RCSB PDB converts global data into global knowledge. (B) INDRA performs knowledge assembly from the biomedical literature and expert-curated databases into a knowledge base of mechanistic statements that can be converted into models and networks and queried through human–machine dialogue.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22A45E5-E1E8-437D-BE30-155B5ECA33C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6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baac062,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https://doi.org/10.1093/database/baac062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(A) RCSB PDB converts global data into global knowledge. (B) INDRA performs knowledge assembly from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18594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(A) RCSB PDB converts global data into global knowledge. (B) INDRA performs knowledge assembly from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2024-05-10T19:31:40Z</dcterms:modified>
</cp:coreProperties>
</file>