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AF8484-7E9F-4B22-8EE8-73DF4CC0AF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80D8D-A6A6-4862-808B-D9196461D9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diagram representing an entity model in Tripal v3. Each field consists of a key–value pair where the key must be defined using a controlled vocabulary term. The ID and type fields are required while all other are optional. Fields may have a single value or be a nested array of key–value pairs where keys must also use controlled vocabulary terms. This example includes real field data for the transcript named, orange1.1g015632m from the Citrus Genome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C72792-AC8B-4635-B32D-8AE1B17845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diagram representing an entity model in Tripal v3. Each field consists of a key–value pair where the key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506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 diagram representing an entity model in Tripal v3. Each field consists of a key–value pair where the key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2024-05-15T03:50:28Z</dcterms:modified>
</cp:coreProperties>
</file>