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9B044E-8245-4EF2-8E0A-0CF8D91A08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DA3A4F-040E-46AD-836E-3E3A70F2DF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Network graph of all predicted gene-antibiotic group relations for antibiotic resistance in H. pylori, with blue nodes represent the antibiotic groups and red nodes represent the individual genes.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51C22E-0ABE-4E5A-A139-98DACDC9CC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Network graph of all predicted gene-antibiotic group relations for antibiotic resistance in H. pylori,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89100" y="1371600"/>
            <a:ext cx="576781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Network graph of all predicted gene-antibiotic group relations for antibiotic resistance in H. pylori,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2024-05-18T09:23:57Z</dcterms:modified>
</cp:coreProperties>
</file>