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ECF59F-37D6-4208-A4C2-49A2276D90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9A3B33-9B3F-4731-A9E0-725882B7B2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abbreviated TGD Wiki Gene Page showing the Edit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14D15D-6CBC-410B-8A67-D709D4084F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 abbreviated TGD Wiki Gene Page showing the Edit options.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621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An abbreviated TGD Wiki Gene Page showing the Edit options.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2024-05-19T13:18:33Z</dcterms:modified>
</cp:coreProperties>
</file>