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5EDB2D-E821-4221-8631-776E892A68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DF128-7DBF-4505-BB1F-09906D9485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Differentially expressed genes (DEGs) present in the eight citrus genotypes considering the three analysed time stages (24, 48 and 72 h) post  X. citri  inoculation. (A) Upper panel, Venn diagram with the Up-regulated transcripts; Lower panel, total number of DEGs for each analysed genotype group. (B) Upper panel, venn diagram with the Down-regulated transcripts; Lower panel, total number of DEGs for each analysed genotype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4E889-28E4-49B2-B355-DB865F7BF1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baaa081, </a:t>
            </a:r>
            <a:r>
              <a:rPr lang="en-US" altLang="en-US" sz="1000">
                <a:solidFill>
                  <a:srgbClr val="333333"/>
                </a:solidFill>
                <a:hlinkClick r:id="rId3"/>
              </a:rPr>
              <a:t>https://doi.org/10.1093/database/baaa081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Differentially expressed genes (DEGs) present in the eight citrus genotypes considering the three analysed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29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Differentially expressed genes (DEGs) present in the eight citrus genotypes considering the three analysed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2024-05-19T14:53:23Z</dcterms:modified>
</cp:coreProperties>
</file>