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E1C585-655F-4E6F-A4C4-9DB390F2255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9F6B8E-6B83-4AF0-AFE7-5B6F66E89EE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of an experimentally verified B cell and T cell epitope data in the hCoronavirusesDB.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643687-BC1A-4774-B2C2-C09D00ACE0B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Example of an experimentally verified B cell and T cell epitope data in the hCoronavirusesDB.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7484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Example of an experimentally verified B cell and T cell epitope data in the hCoronavirusesDB.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2024-05-06T22:38:27Z</dcterms:modified>
</cp:coreProperties>
</file>