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DCF1F9-E82A-4F0F-8D2D-3D84DBAFB24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D2AB39-28E2-43D5-92DD-556E090F32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architecture of our CNN-based model for the intra-sentence level relation extraction. (a) The overall architecture of our CNN-based model; (b) the CNN model for dependency features.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4BB3F1-1504-4F6F-8E71-6D807619A77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architecture of our CNN-based model for the intra-sentence level relation extraction. (a) The overall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912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The architecture of our CNN-based model for the intra-sentence level relation extraction. (a) The overall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2024-05-14T21:59:02Z</dcterms:modified>
</cp:coreProperties>
</file>