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6A3240-EDBA-4F9D-93BC-3C50131253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FDCB8-3BF1-45AF-821A-CB4B6868D6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Output from a retrieval command ‘bookshelf.browse.py –s GLU’.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BDD9D6-A78B-421C-A72E-575598302F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Output from a retrieval command ‘bookshelf.browse.py –s GLU’.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Output from a retrieval command ‘bookshelf.browse.py –s GLU’.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2024-07-27T06:54:50Z</dcterms:modified>
</cp:coreProperties>
</file>