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383C44-D06E-4108-AC44-A58B39B7B1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A31964-6EC2-4936-9640-150B36638B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of keyword search and integrated page of hepatocyte (differentiated cell ID: 160032). (a) Retrieval of cell taxonomy entries by keyword search (keywords: hepatic, lobule, liver) is shown (Step 1). Clicking on an image ID in the cell taxonomy page will lead to the integrated page (Step 2). The integrated page is composed of three types of primary data: (b) digital images of cells (and tissues); (c) gene expression data; and (d) journal articles. Additional secondary information is also provided, including (b) image parameters regarding cell shape (table of morphologic features); (e) the OBO Cell Type Ontology; and (f) cell differentiation neighborhood links.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CA8FD1-554F-473F-AE3A-03D64C9B58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bar046, </a:t>
            </a:r>
            <a:r>
              <a:rPr lang="en-US" altLang="en-US" sz="1000">
                <a:solidFill>
                  <a:srgbClr val="333333"/>
                </a:solidFill>
                <a:hlinkClick r:id="rId3"/>
              </a:rPr>
              <a:t>https://doi.org/10.1093/database/bar046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of keyword search and integrated page of hepatocyte (differentiated cell ID: 160032). (a) Retrieval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8108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of keyword search and integrated page of hepatocyte (differentiated cell ID: 160032). (a) Retrieval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2024-04-29T23:10:52Z</dcterms:modified>
</cp:coreProperties>
</file>