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AA23F-64A7-4F9D-B50E-D5BFD8AA8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38B6B-975F-48A2-A069-129CDED592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browser view used to display ASFV genes and population genetic test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E0BC1-DEA7-4726-A041-D055E5AE76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Genome browser view used to display ASFV genes and population genetic test statistics.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51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Genome browser view used to display ASFV genes and population genetic test statistics.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2024-05-19T14:53:19Z</dcterms:modified>
</cp:coreProperties>
</file>