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7B03E-C15D-4ECB-9198-1379521427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88DEB-A8DC-4E84-BAE2-D6455EE34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EC 1.14.18.1 ${{\rm{K}}_{\rm{I}}}$ values of regulator molecules (x-axis) seen in particular organisms (y-axis). As the distribution of ${{\rm{K}}_{\rm{I}}}$ is highly skewed, data is visualized in two heatmaps (the first heatmap presents a heatmap of values less than 0.5 and the second figure represents a heatmap of parameters greater than 0.5). Lower values of ${{\rm{K}}_{\rm{I}}}$ parameters are associated with higher inhibition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FEC1E-19AE-408E-AB6E-305E60379C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 heatmap of EC 1.14.18.1 ${{\rm{K}}_{\rm{I}}}$ values of regulator molecules (x-axis) seen in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63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 heatmap of EC 1.14.18.1 ${{\rm{K}}_{\rm{I}}}$ values of regulator molecules (x-axis) seen in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2024-04-27T22:54:07Z</dcterms:modified>
</cp:coreProperties>
</file>