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3BAC5E-EDA8-4BF3-B280-47F02DD492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85185C-2F6B-4DD7-AC09-8DFFC13446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View of Transcript Search page in CorkOakDB.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6F0A73-77F1-4EDF-94D7-1A73725CD9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View of Transcript Search page in CorkOakDB.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0235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View of Transcript Search page in CorkOakDB.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2024-05-19T19:27:10Z</dcterms:modified>
</cp:coreProperties>
</file>