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9EF3FB-30C9-4FCC-8271-58EFBF7B27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CEC078-C6C9-44F3-BA1C-70B348C2DA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Author response rates in the different cycles. Pilot cycle: semi-manually selected authors. Second cycle: predicted authors, no gene categorization. Third cycle: predicted authors, with gene categorization.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E8607B-1E12-4701-8264-B05E680D59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Author response rates in the different cycles. Pilot cycle: semi-manually selected authors. Second cycle: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32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Author response rates in the different cycles. Pilot cycle: semi-manually selected authors. Second cycle: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2024-05-19T19:11:11Z</dcterms:modified>
</cp:coreProperties>
</file>