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D940FC5-8777-4920-A97E-A342826D93B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C0C4374-9AB7-4455-844E-D08F950DC22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Tissue-wise distribution of total 3520 experimental samples analysed for incorporation into AtFusionDB.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2019.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748989E-3EE1-491F-900C-268B6D06F93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y13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2019, , 2019, bay135,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https://doi.org/10.1093/database/bay135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Tissue-wise distribution of total 3520 experimental samples analysed for incorporation into AtFusionDB.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25709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 Tissue-wise distribution of total 3520 experimental samples analysed for incorporation into AtFusionDB.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2024-05-20T04:23:44Z</dcterms:modified>
</cp:coreProperties>
</file>