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0381CB-D838-4986-87C8-6840174A9B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07366A-04A5-4788-8803-6C50227375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View of significant blastx hits for mRNA sequence XM_024066098.1, obtained by selecting the ‘BLAST results’ tab.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4414FB-382D-4E3E-BCA9-5AEF774DB8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View of significant blastx hits for mRNA sequence XM_024066098.1, obtained by selecting the ‘BLAST results’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59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View of significant blastx hits for mRNA sequence XM_024066098.1, obtained by selecting the ‘BLAST results’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2024-05-19T19:48:58Z</dcterms:modified>
</cp:coreProperties>
</file>