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F43F2A-1D98-40D8-9D0C-F12FAEA1E6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0AB70C-2879-4A88-B07B-A0E7B1F81F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EfGD. The EfGD was divided into eight main modules including ‘Home’, ‘Genome’, ‘Re-sequence‘, ‘Gene‘, ‘Variation’, ‘Download’, ‘About’ and ‘Tools’. The corresponding contents of each module are listed below.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30C135-A74D-499E-BC54-79306CA773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Architecture of EfGD. The EfGD was divided into eight main modules including ‘Home’, ‘Genome’, ‘Re-sequence‘,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617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Architecture of EfGD. The EfGD was divided into eight main modules including ‘Home’, ‘Genome’, ‘Re-sequence‘,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2024-04-28T22:27:17Z</dcterms:modified>
</cp:coreProperties>
</file>