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CBA97-2AF9-4887-B7E2-2066D7174C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B65E50-F8A8-4FB6-B8BA-B0C449301A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Web-interface of the ‘phytochemdb’ database. (a) Webpage for contribution to the database. (b) Webpage with all available compounds for a specific plant. (c) Webpage with relative availability of a compound in distinct plants.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C023E-8CBA-4293-AA4F-C42E94957E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Web-interface of the ‘phytochemdb’ database. (a) Webpage for contribution to the database. (b) Webpage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30096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Web-interface of the ‘phytochemdb’ database. (a) Webpage for contribution to the database. (b) Webpage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2024-04-28T20:24:18Z</dcterms:modified>
</cp:coreProperties>
</file>