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F97AA-23FB-4CA5-A42F-0FCA6D38D9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2DF33F-3E88-4DB0-A271-C20F897A97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representation sources of AMPs in the antimicrobial peptide database (dbAMP 2.0) in 2022 (78).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7CCE8-57CA-413F-BF5F-A8D471ACC7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Graphic representation sources of AMPs in the antimicrobial peptide database (dbAMP 2.0) in 2022 (78).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65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Graphic representation sources of AMPs in the antimicrobial peptide database (dbAMP 2.0) in 2022 (78).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2024-04-29T02:43:22Z</dcterms:modified>
</cp:coreProperties>
</file>