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451D1-C0CC-479C-B202-332F7C754E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4B2CB-50D9-4D5B-BDBC-F3583AC2A7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homepage view of fungiofpakistan.com.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A3C4C-D30B-43CD-BDF8-CF8D973370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homepage view of fungiofpakistan.com.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443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homepage view of fungiofpakistan.com.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2024-05-19T10:23:33Z</dcterms:modified>
</cp:coreProperties>
</file>