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EAF422-98F2-4FFF-B408-230B2C4E9F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C0CE4-042D-4CFB-A732-F66B3EF8B6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and statistics for the FibROAD database. (A) pipeline diagram depicting construction of the principal workflow of FibROAD. (B) Pie diagrams for the proportions of omic approaches (left) and organs (right) collected in FibROAD, with numbers indicating totals of projects.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1F84-37FE-4EF6-A948-F26243C05B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and statistics for the FibROAD database. (A) pipeline diagram depicting construction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03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and statistics for the FibROAD database. (A) pipeline diagram depicting construction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2024-05-02T05:19:41Z</dcterms:modified>
</cp:coreProperties>
</file>