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E3683-C714-4627-8881-7144455747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79F7D-8EBA-4D0E-9E55-A6D7BF6A8B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Percentage coverage of M. tuberculosis proteins in the database. Numbers in brackets denote absolute values.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21642-5B21-4C2A-9EA8-CDB8AB8E84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Percentage coverage of M. tuberculosis proteins in the database. Numbers in brackets denote absolute values.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Percentage coverage of M. tuberculosis proteins in the database. Numbers in brackets denote absolute values.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2024-05-15T17:17:52Z</dcterms:modified>
</cp:coreProperties>
</file>