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52117B-C1E4-41B6-B98B-BF529AA27FE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92C8BD-7C1D-4B44-9670-B305B3A2C41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Document-specific view for PMID 17 297 439.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540DF7-362D-45B4-8FBB-C2969EC536B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9. </a:t>
            </a:r>
            <a:r>
              <a:rPr lang="en-US" altLang="en-US" b="0"/>
              <a:t>Document-specific view for PMID 17 297 439.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57400" y="1371600"/>
            <a:ext cx="503694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9. Document-specific view for PMID 17 297 439.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2024-05-19T14:40:32Z</dcterms:modified>
</cp:coreProperties>
</file>