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7F6CB-B1D3-40E4-AD2A-637DB00455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395F5-E90A-4B6A-894E-A910D3E559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and metadata stored in the blockchain.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0BD17-8E7C-48A6-89C1-0FC648712C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and metadata stored in the blockchain.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51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Data and metadata stored in the blockchain.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2024-05-16T17:45:36Z</dcterms:modified>
</cp:coreProperties>
</file>