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84C53-5366-4377-9D02-99DDF7336B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AC6C2-7410-4526-9778-BA4B408A7D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Count of ORFs in each class. The bar plots represent the count of ORFs annotated for each class for (A) H. sapiens and (B) M. musculus. The percentages displayed over the bars indicate the proportion of ORFs annotated in the class over the total number of ORFs registered in the database for the species. NMD: non-sense-mediated decay; NSD: non-stop decay.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08A930-2C31-46DE-814A-BEA274E5FB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baab032, </a:t>
            </a:r>
            <a:r>
              <a:rPr lang="en-US" altLang="en-US" sz="1000">
                <a:solidFill>
                  <a:srgbClr val="333333"/>
                </a:solidFill>
                <a:hlinkClick r:id="rId3"/>
              </a:rPr>
              <a:t>https://doi.org/10.1093/database/baab032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Count of ORFs in each class. The bar plots represent the count of ORFs annotated for each class for (A)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91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Count of ORFs in each class. The bar plots represent the count of ORFs annotated for each class for (A) 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2024-05-19T13:43:04Z</dcterms:modified>
</cp:coreProperties>
</file>