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155DF-8375-4174-B2B9-84FAF1E8CB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6A65E-069D-422E-8BE4-03B7455950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dbPepNeo. CIPD: Cancer Immunity Peptide Database; LC: low confidence; MC: medium confidence; HC: high confidence.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FF5F65-FAC0-409B-9B56-24A2F65965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dbPepNeo. CIPD: Cancer Immunity Peptide Database; LC: low confidence; MC: medium confidence;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84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Architecture of dbPepNeo. CIPD: Cancer Immunity Peptide Database; LC: low confidence; MC: medium confidence;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2024-05-19T14:53:37Z</dcterms:modified>
</cp:coreProperties>
</file>