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9DFEE-C864-49CA-8979-F03BACF6FA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A98C0-3B1E-4433-8D90-8B1E60D715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B907D-9C36-444E-8E71-7C576874BE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2024-05-19T14:31:00Z</dcterms:modified>
</cp:coreProperties>
</file>