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487686-8C40-448D-AD94-68DC0BBA87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F04D90-795B-4365-8B81-C3A29A4CC9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ICGC Data Portal home page. Three main entry points are available: (A) Identifier search, (B) Analysis and (C) Database 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985986-A778-42C9-AABC-9CE69956EC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Screenshot of the ICGC Data Portal home page. Three main entry points are available: (A) Identifier search,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469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Screenshot of the ICGC Data Portal home page. Three main entry points are available: (A) Identifier search,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2024-05-02T05:46:24Z</dcterms:modified>
</cp:coreProperties>
</file>