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E38DDA-C28D-4801-AE8D-999826FF75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C9E2A-74A0-4583-81AD-9BB29A9751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BLAB2CancerKG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41332-C7E0-4A1B-B051-502379299F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BLAB2CancerKG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BLAB2CancerKG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2024-05-17T01:58:18Z</dcterms:modified>
</cp:coreProperties>
</file>