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537794-D8A5-425E-B119-BCA23F7A47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FE04DB-EBEB-4EA8-AF8A-96EE82B5FE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curated table for non-logon users.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E9F7F3-5C17-4C0A-81C0-0E7AA90731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The curated table for non-logon users.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0479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The curated table for non-logon users.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2024-05-19T23:53:46Z</dcterms:modified>
</cp:coreProperties>
</file>