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8EEC1-075F-4EA7-9AAF-2C68BF0D36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015478-54AD-4FD8-A51C-2F034F4A48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Correlation between TR score (vertical axis) and GDT-TS (horizontal axis). (b) Correlation between contact score CS (vertical axis) and GDT-TS (horizontal axis). Scores for top 10 first server models were averaged for each domain shown by its number positioned at a point with the coordinates equal to these averaged scores. Domain numbers are colored according to the difficulty category suggested by our analysis: black, FM (free modeling); red, FR (fold recognition); green, CM_H (comparative modeling: hard); cyan, CM_M (comparative modeling: medium); blue, CM_E (comparative modeling: easy).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8B957E-4FC2-47F3-A33C-5F1870D8F6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Correlation between TR score (vertical axis) and GDT-TS (horizontal axis). (b) Correlation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996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(a) Correlation between TR score (vertical axis) and GDT-TS (horizontal axis). (b) Correlation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2024-05-09T00:52:21Z</dcterms:modified>
</cp:coreProperties>
</file>