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633774-064F-40A1-BCE6-995E4A664A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DD5D1-2298-4AE9-A9BA-809D120235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among samples, viruses and diseases. This figure shows mainly samples and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2D0F1-05F3-4CB1-B762-2A649550EC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Relationships among samples, viruses and diseases. This figure shows mainly samples and diseases.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Relationships among samples, viruses and diseases. This figure shows mainly samples and diseases.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2024-05-19T14:53:12Z</dcterms:modified>
</cp:coreProperties>
</file>