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081950-EFE4-4992-887F-DA772B81C3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AC6F96-2CB4-49E7-BC73-CDC563247A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our final system for the BioCreative VII NLM-Chem track challenge.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61AC38-4439-47D9-B7C9-E9834AC427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Overview of our final system for the BioCreative VII NLM-Chem track challenge.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320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Overview of our final system for the BioCreative VII NLM-Chem track challenge.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2024-05-02T01:17:30Z</dcterms:modified>
</cp:coreProperties>
</file>