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64874-C4A1-470C-AB02-2F96F053AA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CDE54D-04CA-4B80-BE66-9D9F314C10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Neo4j database management site showcase.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57187-54F4-4E07-8E43-A6C88BA9B5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Neo4j database management site showcase.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8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Neo4j database management site showcase.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2024-05-06T15:20:11Z</dcterms:modified>
</cp:coreProperties>
</file>