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C6392-FB72-4A9C-B88A-B6F2A6199B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15146-C899-436D-AABC-C4F4FC1006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curated CDSs and non-coding genes in C. elegans.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5058D-F74A-41CB-8A0D-3BB4BFA7B6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number of curated CDSs and non-coding genes in C. elegans.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84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number of curated CDSs and non-coding genes in C. elegans.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2024-05-05T20:12:37Z</dcterms:modified>
</cp:coreProperties>
</file>