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8CA90D-9FCD-48D5-9D30-A22FC06517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3B7E06-4E32-42DC-B34E-431760FF0E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Disease annotation display examples. Shown fields are term, qualifier (A1), evidence code, “With” field (A2), reference, “Notes” field composed of background disease field (A3), alteration level field, modifier field, location field (two entries, B1), free text field (A4).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B0B188-7FC5-4928-A88C-420E4316AF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baw034, </a:t>
            </a:r>
            <a:r>
              <a:rPr lang="en-US" altLang="en-US" sz="1000">
                <a:solidFill>
                  <a:srgbClr val="333333"/>
                </a:solidFill>
                <a:hlinkClick r:id="rId3"/>
              </a:rPr>
              <a:t>https://doi.org/10.1093/database/baw034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Disease annotation display examples. Shown fields are term, qualifier (A1), evidence code, “With” field (A2),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720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Disease annotation display examples. Shown fields are term, qualifier (A1), evidence code, “With” field (A2),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2024-05-14T22:10:18Z</dcterms:modified>
</cp:coreProperties>
</file>