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19E974-5F89-4182-9426-D58AFF986E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369409-A80B-40EF-B70E-0F9BC73B28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on herbarium centers within Pakistan.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26EEAC-2878-4822-BE73-38ABAE8161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Information on herbarium centers within Pakistan.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46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Information on herbarium centers within Pakistan.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2024-05-19T11:37:34Z</dcterms:modified>
</cp:coreProperties>
</file>