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44020-EE60-422B-A1DB-76763C9B9A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1D788-3E91-48F0-85E7-66AC480926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showing the part of the CEM–GPRO relations related to biomaterials extracted from the PubMed knowledge graph. part-of relations are shown in green, inhibitor in blue and activator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EE998E-C7C5-478B-9259-12AC063E56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19. </a:t>
            </a:r>
            <a:r>
              <a:rPr lang="en-US" altLang="en-US" b="0"/>
              <a:t>Network showing the part of the CEM–GPRO relations related to biomaterials extracted from the PubMed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19. Network showing the part of the CEM–GPRO relations related to biomaterials extracted from the PubMed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2024-07-27T08:26:38Z</dcterms:modified>
</cp:coreProperties>
</file>