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956BC6-D4D4-4F20-908B-2040A8A399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A4237-1937-4424-8EFB-B8A23A6409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Browsing page of AGODB. (A) A brief browsing table displays fields, including AgoID, Accession, ProteinName, Organism, AgoType, Experimentally verified and links directing to the ‘Detail’ page. (B) The ‘Detail’ page shows detailed descriptions of each Ago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A500D4-495F-4BAB-9790-4D4BF2E74C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Browsing page of AGODB. (A) A brief browsing table displays fields, including AgoID, Accession, ProteinName,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094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Browsing page of AGODB. (A) A brief browsing table displays fields, including AgoID, Accession, ProteinName,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2024-05-05T16:35:42Z</dcterms:modified>
</cp:coreProperties>
</file>