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8973ED-61B1-4BF4-A224-8F02DDB627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5CE348-DB1D-4430-A18D-135AE8FB60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Querying ChemBioPort. A simple menu (top) is used to produce a downloadable list of proteins (bottom) with annotations extracted from a heterogenous array of data sources. Hovering over ‘information’ icons [i] provides details on the data source and interpretation (top-right).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7A0BAB-4EAE-4D5C-B898-DDE005EF2D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Querying ChemBioPort. A simple menu (top) is used to produce a downloadable list of proteins (bottom)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915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Querying ChemBioPort. A simple menu (top) is used to produce a downloadable list of proteins (bottom)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2024-04-28T12:56:45Z</dcterms:modified>
</cp:coreProperties>
</file>