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5060E-06BA-443D-8608-03CA5F139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1C1B6-44B0-4C07-831B-15BF145099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an ArthropodaCyc enzyme page. The page provides several information such as: (1) gene name, accession numbers and synonym names; (2) a summary of metabolism annotation evidences from KAAS-KEGG, PRIAM, InterProScan, PhylomeDB and BLAST2GO; (3) genome position with an additional link to the corresponding genome browser, and information on gene and protein length and polypeptide molecular weight; (4) external cross-links to specific genomic databases, enzyme annotation and InterProScan domains information and to phylogeny in PhylomeDB; (5) schematics representing the reaction(s) carried out by the enzyme; (6) Gene ontology terms associated with the enzyme functions; (7) additional information on the reaction(s) carried out by the enzyme, including the pathway(s) (if any) where this reaction may occur; (8) gene local context, including neighbouring genes; (9) gene structure in terms of (added) exons/introns organization and (10) an “Operations box” offering several options for comparative analyses. Filled circles, (2) and (4), represent ArthropodaCyc specific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8A5F4-F596-47F2-A342-F57ADDED7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an ArthropodaCyc enzyme page. The page provides several information such as: (1) gene name,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04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an ArthropodaCyc enzyme page. The page provides several information such as: (1) gene name,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2024-05-19T20:11:03Z</dcterms:modified>
</cp:coreProperties>
</file>