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F0B38-D50C-4318-A6CF-704A2CFB1A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D254A-FB95-4862-A416-F3A49303DD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 between enzyme and bacteria.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EE8532-B464-4976-AB96-4B416B01EB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Relations between enzyme and bacteria.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8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Relations between enzyme and bacteria.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2024-04-29T15:02:36Z</dcterms:modified>
</cp:coreProperties>
</file>